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 autoAdjust="0"/>
    <p:restoredTop sz="94674"/>
  </p:normalViewPr>
  <p:slideViewPr>
    <p:cSldViewPr snapToGrid="0" snapToObjects="1">
      <p:cViewPr varScale="1">
        <p:scale>
          <a:sx n="56" d="100"/>
          <a:sy n="56" d="100"/>
        </p:scale>
        <p:origin x="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</a:t>
            </a:r>
            <a:r>
              <a:rPr lang="en-US" sz="9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. DELETE FROM MASTER SLIDE IF N/A</a:t>
            </a:r>
            <a:endParaRPr lang="en-US" sz="9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 </a:t>
            </a:r>
            <a:r>
              <a:rPr lang="en-US" dirty="0" err="1"/>
              <a:t>Xbee</a:t>
            </a:r>
            <a:r>
              <a:rPr lang="en-US" dirty="0"/>
              <a:t> UART Communication, PWM Control for Motors, Microprocessor Controls for R2-D2 and Controller (GPIO), and Nerf Bullet Control</a:t>
            </a:r>
          </a:p>
          <a:p>
            <a:r>
              <a:rPr lang="en-US" dirty="0"/>
              <a:t>Analog Objectives: Battery Recharge Circuit, Joystick Control, Thermistor-LED Control, and 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872CF-06B4-48C3-A893-BDF0792F97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9DB41-A2B1-41B8-935F-76E4BF6F119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8195</TotalTime>
  <Words>281</Words>
  <Application>Microsoft Office PowerPoint</Application>
  <PresentationFormat>On-screen Show (4:3)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Task Assignment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Steven Paek</cp:lastModifiedBy>
  <cp:revision>310</cp:revision>
  <cp:lastPrinted>2014-01-31T19:29:42Z</cp:lastPrinted>
  <dcterms:created xsi:type="dcterms:W3CDTF">2013-09-18T13:46:37Z</dcterms:created>
  <dcterms:modified xsi:type="dcterms:W3CDTF">2019-01-25T18:47:36Z</dcterms:modified>
</cp:coreProperties>
</file>